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6" y="1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On-Time Deliveries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72</c:v>
                </c:pt>
                <c:pt idx="1">
                  <c:v>66</c:v>
                </c:pt>
                <c:pt idx="2">
                  <c:v>55</c:v>
                </c:pt>
                <c:pt idx="3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40149088"/>
        <c:axId val="440149480"/>
        <c:axId val="0"/>
      </c:bar3DChart>
      <c:catAx>
        <c:axId val="440149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40149480"/>
        <c:crosses val="autoZero"/>
        <c:auto val="1"/>
        <c:lblAlgn val="ctr"/>
        <c:lblOffset val="100"/>
        <c:noMultiLvlLbl val="0"/>
      </c:catAx>
      <c:valAx>
        <c:axId val="440149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0149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735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2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84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55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054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3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74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949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01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0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0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9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4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2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C6B9-7FF8-4052-99FE-5E13F803F77E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E26D-EE08-4659-9B34-A73C79FBF2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6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algn="r"/>
            <a:fld id="{662FC6B9-7FF8-4052-99FE-5E13F803F77E}" type="datetimeFigureOut">
              <a:rPr lang="en-US" smtClean="0"/>
              <a:pPr algn="r"/>
              <a:t>1/7/2013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algn="l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algn="ctr"/>
            <a:fld id="{94D9E26D-EE08-4659-9B34-A73C79FBF2FF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293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Lifetime Customers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On-Time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49530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Customers provide you with delivery information</a:t>
            </a:r>
          </a:p>
          <a:p>
            <a:r>
              <a:rPr lang="en-US" dirty="0" smtClean="0"/>
              <a:t>Carriers provide you with delivery information</a:t>
            </a:r>
          </a:p>
          <a:p>
            <a:r>
              <a:rPr lang="en-US" dirty="0" smtClean="0"/>
              <a:t>Estimate delivery times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On-Time Delivery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39</TotalTime>
  <Words>21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PowerPoint Presentation</vt:lpstr>
      <vt:lpstr>On-Time Delivery</vt:lpstr>
      <vt:lpstr>On-Time Delivery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 Tidrow</dc:creator>
  <cp:lastModifiedBy>Office User</cp:lastModifiedBy>
  <cp:revision>9</cp:revision>
  <dcterms:created xsi:type="dcterms:W3CDTF">2006-10-19T23:00:17Z</dcterms:created>
  <dcterms:modified xsi:type="dcterms:W3CDTF">2013-01-08T00:22:13Z</dcterms:modified>
</cp:coreProperties>
</file>